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2" r:id="rId6"/>
    <p:sldId id="281" r:id="rId7"/>
    <p:sldId id="280" r:id="rId8"/>
    <p:sldId id="279" r:id="rId9"/>
    <p:sldId id="278" r:id="rId10"/>
    <p:sldId id="272" r:id="rId11"/>
    <p:sldId id="263"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73" autoAdjust="0"/>
  </p:normalViewPr>
  <p:slideViewPr>
    <p:cSldViewPr snapToGrid="0">
      <p:cViewPr varScale="1">
        <p:scale>
          <a:sx n="74" d="100"/>
          <a:sy n="74" d="100"/>
        </p:scale>
        <p:origin x="139" y="58"/>
      </p:cViewPr>
      <p:guideLst/>
    </p:cSldViewPr>
  </p:slideViewPr>
  <p:outlineViewPr>
    <p:cViewPr>
      <p:scale>
        <a:sx n="33" d="100"/>
        <a:sy n="33" d="100"/>
      </p:scale>
      <p:origin x="0" y="-227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EEFE7D-C536-F48B-D67E-AE8690D7CE5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6879787-7729-8970-04EC-8E12CAEC16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05EC4EB-A999-1E1F-D5C4-2188800D2DCE}"/>
              </a:ext>
            </a:extLst>
          </p:cNvPr>
          <p:cNvSpPr>
            <a:spLocks noGrp="1"/>
          </p:cNvSpPr>
          <p:nvPr>
            <p:ph type="dt" sz="half" idx="10"/>
          </p:nvPr>
        </p:nvSpPr>
        <p:spPr/>
        <p:txBody>
          <a:bodyPr/>
          <a:lstStyle/>
          <a:p>
            <a:fld id="{34147969-0EF3-4949-AF72-B0A1855A16D8}" type="datetimeFigureOut">
              <a:rPr lang="fr-FR" smtClean="0"/>
              <a:t>13/08/2026</a:t>
            </a:fld>
            <a:endParaRPr lang="fr-FR"/>
          </a:p>
        </p:txBody>
      </p:sp>
      <p:sp>
        <p:nvSpPr>
          <p:cNvPr id="5" name="Espace réservé du pied de page 4">
            <a:extLst>
              <a:ext uri="{FF2B5EF4-FFF2-40B4-BE49-F238E27FC236}">
                <a16:creationId xmlns:a16="http://schemas.microsoft.com/office/drawing/2014/main" id="{D9A2A7DC-8691-4F29-70A2-6E0DD376909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8AFBBFA-D60F-A248-D6F2-99C78C5F8C3B}"/>
              </a:ext>
            </a:extLst>
          </p:cNvPr>
          <p:cNvSpPr>
            <a:spLocks noGrp="1"/>
          </p:cNvSpPr>
          <p:nvPr>
            <p:ph type="sldNum" sz="quarter" idx="12"/>
          </p:nvPr>
        </p:nvSpPr>
        <p:spPr/>
        <p:txBody>
          <a:bodyPr/>
          <a:lstStyle/>
          <a:p>
            <a:fld id="{F6CFB554-D071-4AD0-99AE-59A30D7F8404}" type="slidenum">
              <a:rPr lang="fr-FR" smtClean="0"/>
              <a:t>‹N°›</a:t>
            </a:fld>
            <a:endParaRPr lang="fr-FR"/>
          </a:p>
        </p:txBody>
      </p:sp>
    </p:spTree>
    <p:extLst>
      <p:ext uri="{BB962C8B-B14F-4D97-AF65-F5344CB8AC3E}">
        <p14:creationId xmlns:p14="http://schemas.microsoft.com/office/powerpoint/2010/main" val="2792740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36FA1A-4623-4E5F-0BA4-FE2953C550A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B39D46A-4EA8-F68B-D5C4-9EE8ECFB3A2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0E293A4-6654-D4EB-AE4B-6641865994BB}"/>
              </a:ext>
            </a:extLst>
          </p:cNvPr>
          <p:cNvSpPr>
            <a:spLocks noGrp="1"/>
          </p:cNvSpPr>
          <p:nvPr>
            <p:ph type="dt" sz="half" idx="10"/>
          </p:nvPr>
        </p:nvSpPr>
        <p:spPr/>
        <p:txBody>
          <a:bodyPr/>
          <a:lstStyle/>
          <a:p>
            <a:fld id="{34147969-0EF3-4949-AF72-B0A1855A16D8}" type="datetimeFigureOut">
              <a:rPr lang="fr-FR" smtClean="0"/>
              <a:t>13/08/2026</a:t>
            </a:fld>
            <a:endParaRPr lang="fr-FR"/>
          </a:p>
        </p:txBody>
      </p:sp>
      <p:sp>
        <p:nvSpPr>
          <p:cNvPr id="5" name="Espace réservé du pied de page 4">
            <a:extLst>
              <a:ext uri="{FF2B5EF4-FFF2-40B4-BE49-F238E27FC236}">
                <a16:creationId xmlns:a16="http://schemas.microsoft.com/office/drawing/2014/main" id="{841579D7-4F08-58D1-77CB-C8889F1B57C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2EC526C-F1E8-A9E9-B3E7-0C5728AE1570}"/>
              </a:ext>
            </a:extLst>
          </p:cNvPr>
          <p:cNvSpPr>
            <a:spLocks noGrp="1"/>
          </p:cNvSpPr>
          <p:nvPr>
            <p:ph type="sldNum" sz="quarter" idx="12"/>
          </p:nvPr>
        </p:nvSpPr>
        <p:spPr/>
        <p:txBody>
          <a:bodyPr/>
          <a:lstStyle/>
          <a:p>
            <a:fld id="{F6CFB554-D071-4AD0-99AE-59A30D7F8404}" type="slidenum">
              <a:rPr lang="fr-FR" smtClean="0"/>
              <a:t>‹N°›</a:t>
            </a:fld>
            <a:endParaRPr lang="fr-FR"/>
          </a:p>
        </p:txBody>
      </p:sp>
    </p:spTree>
    <p:extLst>
      <p:ext uri="{BB962C8B-B14F-4D97-AF65-F5344CB8AC3E}">
        <p14:creationId xmlns:p14="http://schemas.microsoft.com/office/powerpoint/2010/main" val="1477550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D1B7852-CD6C-E6A5-D2F7-84AE339C19B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B44E9EE-F15A-4AF2-AECD-6697BB27005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B04552D-B3C9-E2B8-43EE-6A3C508ED6A6}"/>
              </a:ext>
            </a:extLst>
          </p:cNvPr>
          <p:cNvSpPr>
            <a:spLocks noGrp="1"/>
          </p:cNvSpPr>
          <p:nvPr>
            <p:ph type="dt" sz="half" idx="10"/>
          </p:nvPr>
        </p:nvSpPr>
        <p:spPr/>
        <p:txBody>
          <a:bodyPr/>
          <a:lstStyle/>
          <a:p>
            <a:fld id="{34147969-0EF3-4949-AF72-B0A1855A16D8}" type="datetimeFigureOut">
              <a:rPr lang="fr-FR" smtClean="0"/>
              <a:t>13/08/2026</a:t>
            </a:fld>
            <a:endParaRPr lang="fr-FR"/>
          </a:p>
        </p:txBody>
      </p:sp>
      <p:sp>
        <p:nvSpPr>
          <p:cNvPr id="5" name="Espace réservé du pied de page 4">
            <a:extLst>
              <a:ext uri="{FF2B5EF4-FFF2-40B4-BE49-F238E27FC236}">
                <a16:creationId xmlns:a16="http://schemas.microsoft.com/office/drawing/2014/main" id="{5F3CA048-E2BE-6AC1-0BAA-8E33A7731C3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E50429B-4C63-81A1-CD6C-4C1F3FD1A323}"/>
              </a:ext>
            </a:extLst>
          </p:cNvPr>
          <p:cNvSpPr>
            <a:spLocks noGrp="1"/>
          </p:cNvSpPr>
          <p:nvPr>
            <p:ph type="sldNum" sz="quarter" idx="12"/>
          </p:nvPr>
        </p:nvSpPr>
        <p:spPr/>
        <p:txBody>
          <a:bodyPr/>
          <a:lstStyle/>
          <a:p>
            <a:fld id="{F6CFB554-D071-4AD0-99AE-59A30D7F8404}" type="slidenum">
              <a:rPr lang="fr-FR" smtClean="0"/>
              <a:t>‹N°›</a:t>
            </a:fld>
            <a:endParaRPr lang="fr-FR"/>
          </a:p>
        </p:txBody>
      </p:sp>
    </p:spTree>
    <p:extLst>
      <p:ext uri="{BB962C8B-B14F-4D97-AF65-F5344CB8AC3E}">
        <p14:creationId xmlns:p14="http://schemas.microsoft.com/office/powerpoint/2010/main" val="4015420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AA1AF1-44DE-4C26-D94E-242FF432695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8681140-AB41-1366-82AE-A6085A38226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783F90F-E118-2DF6-71F8-F80E5CAC8CB4}"/>
              </a:ext>
            </a:extLst>
          </p:cNvPr>
          <p:cNvSpPr>
            <a:spLocks noGrp="1"/>
          </p:cNvSpPr>
          <p:nvPr>
            <p:ph type="dt" sz="half" idx="10"/>
          </p:nvPr>
        </p:nvSpPr>
        <p:spPr/>
        <p:txBody>
          <a:bodyPr/>
          <a:lstStyle/>
          <a:p>
            <a:fld id="{34147969-0EF3-4949-AF72-B0A1855A16D8}" type="datetimeFigureOut">
              <a:rPr lang="fr-FR" smtClean="0"/>
              <a:t>13/08/2026</a:t>
            </a:fld>
            <a:endParaRPr lang="fr-FR"/>
          </a:p>
        </p:txBody>
      </p:sp>
      <p:sp>
        <p:nvSpPr>
          <p:cNvPr id="5" name="Espace réservé du pied de page 4">
            <a:extLst>
              <a:ext uri="{FF2B5EF4-FFF2-40B4-BE49-F238E27FC236}">
                <a16:creationId xmlns:a16="http://schemas.microsoft.com/office/drawing/2014/main" id="{EEC517B1-CC84-DCC0-BF53-3D0551AC1F3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8B5C14A-DC22-C7A9-DA5D-1BA2D4D9F78C}"/>
              </a:ext>
            </a:extLst>
          </p:cNvPr>
          <p:cNvSpPr>
            <a:spLocks noGrp="1"/>
          </p:cNvSpPr>
          <p:nvPr>
            <p:ph type="sldNum" sz="quarter" idx="12"/>
          </p:nvPr>
        </p:nvSpPr>
        <p:spPr/>
        <p:txBody>
          <a:bodyPr/>
          <a:lstStyle/>
          <a:p>
            <a:fld id="{F6CFB554-D071-4AD0-99AE-59A30D7F8404}" type="slidenum">
              <a:rPr lang="fr-FR" smtClean="0"/>
              <a:t>‹N°›</a:t>
            </a:fld>
            <a:endParaRPr lang="fr-FR"/>
          </a:p>
        </p:txBody>
      </p:sp>
    </p:spTree>
    <p:extLst>
      <p:ext uri="{BB962C8B-B14F-4D97-AF65-F5344CB8AC3E}">
        <p14:creationId xmlns:p14="http://schemas.microsoft.com/office/powerpoint/2010/main" val="363394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F4FE92-57A5-5088-09BF-97F0FFCCCBF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4E89C55-20A0-4AAA-4DB4-7607E3143A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44DEE5E-0F4E-812E-3EA2-DC05EAED34C7}"/>
              </a:ext>
            </a:extLst>
          </p:cNvPr>
          <p:cNvSpPr>
            <a:spLocks noGrp="1"/>
          </p:cNvSpPr>
          <p:nvPr>
            <p:ph type="dt" sz="half" idx="10"/>
          </p:nvPr>
        </p:nvSpPr>
        <p:spPr/>
        <p:txBody>
          <a:bodyPr/>
          <a:lstStyle/>
          <a:p>
            <a:fld id="{34147969-0EF3-4949-AF72-B0A1855A16D8}" type="datetimeFigureOut">
              <a:rPr lang="fr-FR" smtClean="0"/>
              <a:t>13/08/2026</a:t>
            </a:fld>
            <a:endParaRPr lang="fr-FR"/>
          </a:p>
        </p:txBody>
      </p:sp>
      <p:sp>
        <p:nvSpPr>
          <p:cNvPr id="5" name="Espace réservé du pied de page 4">
            <a:extLst>
              <a:ext uri="{FF2B5EF4-FFF2-40B4-BE49-F238E27FC236}">
                <a16:creationId xmlns:a16="http://schemas.microsoft.com/office/drawing/2014/main" id="{E9DDC66D-108B-CF66-094F-572F57D5FB1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BE7800C-EB1C-9EE3-CDED-7EA5CA854CF7}"/>
              </a:ext>
            </a:extLst>
          </p:cNvPr>
          <p:cNvSpPr>
            <a:spLocks noGrp="1"/>
          </p:cNvSpPr>
          <p:nvPr>
            <p:ph type="sldNum" sz="quarter" idx="12"/>
          </p:nvPr>
        </p:nvSpPr>
        <p:spPr/>
        <p:txBody>
          <a:bodyPr/>
          <a:lstStyle/>
          <a:p>
            <a:fld id="{F6CFB554-D071-4AD0-99AE-59A30D7F8404}" type="slidenum">
              <a:rPr lang="fr-FR" smtClean="0"/>
              <a:t>‹N°›</a:t>
            </a:fld>
            <a:endParaRPr lang="fr-FR"/>
          </a:p>
        </p:txBody>
      </p:sp>
    </p:spTree>
    <p:extLst>
      <p:ext uri="{BB962C8B-B14F-4D97-AF65-F5344CB8AC3E}">
        <p14:creationId xmlns:p14="http://schemas.microsoft.com/office/powerpoint/2010/main" val="1182155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962FE4-64DC-2F73-CCE8-94C8F1773A6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D93F9C2-6F5A-F64C-DB0D-04236CDA748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DF550C0-5D96-6E67-ED73-1F5ED19C2B3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3ED4CF9-0127-7B2A-0ED0-984C871486D7}"/>
              </a:ext>
            </a:extLst>
          </p:cNvPr>
          <p:cNvSpPr>
            <a:spLocks noGrp="1"/>
          </p:cNvSpPr>
          <p:nvPr>
            <p:ph type="dt" sz="half" idx="10"/>
          </p:nvPr>
        </p:nvSpPr>
        <p:spPr/>
        <p:txBody>
          <a:bodyPr/>
          <a:lstStyle/>
          <a:p>
            <a:fld id="{34147969-0EF3-4949-AF72-B0A1855A16D8}" type="datetimeFigureOut">
              <a:rPr lang="fr-FR" smtClean="0"/>
              <a:t>13/08/2026</a:t>
            </a:fld>
            <a:endParaRPr lang="fr-FR"/>
          </a:p>
        </p:txBody>
      </p:sp>
      <p:sp>
        <p:nvSpPr>
          <p:cNvPr id="6" name="Espace réservé du pied de page 5">
            <a:extLst>
              <a:ext uri="{FF2B5EF4-FFF2-40B4-BE49-F238E27FC236}">
                <a16:creationId xmlns:a16="http://schemas.microsoft.com/office/drawing/2014/main" id="{94E8D465-8EBA-B11A-25EC-2B30B37136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6616784-7669-312D-1A1D-7456004914CA}"/>
              </a:ext>
            </a:extLst>
          </p:cNvPr>
          <p:cNvSpPr>
            <a:spLocks noGrp="1"/>
          </p:cNvSpPr>
          <p:nvPr>
            <p:ph type="sldNum" sz="quarter" idx="12"/>
          </p:nvPr>
        </p:nvSpPr>
        <p:spPr/>
        <p:txBody>
          <a:bodyPr/>
          <a:lstStyle/>
          <a:p>
            <a:fld id="{F6CFB554-D071-4AD0-99AE-59A30D7F8404}" type="slidenum">
              <a:rPr lang="fr-FR" smtClean="0"/>
              <a:t>‹N°›</a:t>
            </a:fld>
            <a:endParaRPr lang="fr-FR"/>
          </a:p>
        </p:txBody>
      </p:sp>
    </p:spTree>
    <p:extLst>
      <p:ext uri="{BB962C8B-B14F-4D97-AF65-F5344CB8AC3E}">
        <p14:creationId xmlns:p14="http://schemas.microsoft.com/office/powerpoint/2010/main" val="871571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F44D62-DB08-DA1F-63DC-E0786996C74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7CD7A8D-5A2B-F8A4-71BE-B7D45C4C4E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3D77782-CFF0-24AA-E761-E67A459D62A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9CE6A6F-9FFC-19A4-6ED1-F66F7580F5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3C68B65-2684-43FD-7B0C-0C1AD9F417F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259C785-8F96-1203-45B5-4556BE7AB9CC}"/>
              </a:ext>
            </a:extLst>
          </p:cNvPr>
          <p:cNvSpPr>
            <a:spLocks noGrp="1"/>
          </p:cNvSpPr>
          <p:nvPr>
            <p:ph type="dt" sz="half" idx="10"/>
          </p:nvPr>
        </p:nvSpPr>
        <p:spPr/>
        <p:txBody>
          <a:bodyPr/>
          <a:lstStyle/>
          <a:p>
            <a:fld id="{34147969-0EF3-4949-AF72-B0A1855A16D8}" type="datetimeFigureOut">
              <a:rPr lang="fr-FR" smtClean="0"/>
              <a:t>13/08/2026</a:t>
            </a:fld>
            <a:endParaRPr lang="fr-FR"/>
          </a:p>
        </p:txBody>
      </p:sp>
      <p:sp>
        <p:nvSpPr>
          <p:cNvPr id="8" name="Espace réservé du pied de page 7">
            <a:extLst>
              <a:ext uri="{FF2B5EF4-FFF2-40B4-BE49-F238E27FC236}">
                <a16:creationId xmlns:a16="http://schemas.microsoft.com/office/drawing/2014/main" id="{1BCF5829-640A-AC7A-0C5E-174E2B9E2A4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6BB4904-DEF9-B486-140F-F01281987CE9}"/>
              </a:ext>
            </a:extLst>
          </p:cNvPr>
          <p:cNvSpPr>
            <a:spLocks noGrp="1"/>
          </p:cNvSpPr>
          <p:nvPr>
            <p:ph type="sldNum" sz="quarter" idx="12"/>
          </p:nvPr>
        </p:nvSpPr>
        <p:spPr/>
        <p:txBody>
          <a:bodyPr/>
          <a:lstStyle/>
          <a:p>
            <a:fld id="{F6CFB554-D071-4AD0-99AE-59A30D7F8404}" type="slidenum">
              <a:rPr lang="fr-FR" smtClean="0"/>
              <a:t>‹N°›</a:t>
            </a:fld>
            <a:endParaRPr lang="fr-FR"/>
          </a:p>
        </p:txBody>
      </p:sp>
    </p:spTree>
    <p:extLst>
      <p:ext uri="{BB962C8B-B14F-4D97-AF65-F5344CB8AC3E}">
        <p14:creationId xmlns:p14="http://schemas.microsoft.com/office/powerpoint/2010/main" val="1882123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90B5C6-84E7-E8B9-2FC5-F7C61706E4B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825135A-C366-56D2-9567-87480B2387FA}"/>
              </a:ext>
            </a:extLst>
          </p:cNvPr>
          <p:cNvSpPr>
            <a:spLocks noGrp="1"/>
          </p:cNvSpPr>
          <p:nvPr>
            <p:ph type="dt" sz="half" idx="10"/>
          </p:nvPr>
        </p:nvSpPr>
        <p:spPr/>
        <p:txBody>
          <a:bodyPr/>
          <a:lstStyle/>
          <a:p>
            <a:fld id="{34147969-0EF3-4949-AF72-B0A1855A16D8}" type="datetimeFigureOut">
              <a:rPr lang="fr-FR" smtClean="0"/>
              <a:t>13/08/2026</a:t>
            </a:fld>
            <a:endParaRPr lang="fr-FR"/>
          </a:p>
        </p:txBody>
      </p:sp>
      <p:sp>
        <p:nvSpPr>
          <p:cNvPr id="4" name="Espace réservé du pied de page 3">
            <a:extLst>
              <a:ext uri="{FF2B5EF4-FFF2-40B4-BE49-F238E27FC236}">
                <a16:creationId xmlns:a16="http://schemas.microsoft.com/office/drawing/2014/main" id="{260E61EE-5B28-33AC-2B37-E91DD1F2263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890DAEB-611A-B41C-5FB8-5783243D54DD}"/>
              </a:ext>
            </a:extLst>
          </p:cNvPr>
          <p:cNvSpPr>
            <a:spLocks noGrp="1"/>
          </p:cNvSpPr>
          <p:nvPr>
            <p:ph type="sldNum" sz="quarter" idx="12"/>
          </p:nvPr>
        </p:nvSpPr>
        <p:spPr/>
        <p:txBody>
          <a:bodyPr/>
          <a:lstStyle/>
          <a:p>
            <a:fld id="{F6CFB554-D071-4AD0-99AE-59A30D7F8404}" type="slidenum">
              <a:rPr lang="fr-FR" smtClean="0"/>
              <a:t>‹N°›</a:t>
            </a:fld>
            <a:endParaRPr lang="fr-FR"/>
          </a:p>
        </p:txBody>
      </p:sp>
    </p:spTree>
    <p:extLst>
      <p:ext uri="{BB962C8B-B14F-4D97-AF65-F5344CB8AC3E}">
        <p14:creationId xmlns:p14="http://schemas.microsoft.com/office/powerpoint/2010/main" val="3435349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927750E-1514-14B4-EFFD-3EDD0B930469}"/>
              </a:ext>
            </a:extLst>
          </p:cNvPr>
          <p:cNvSpPr>
            <a:spLocks noGrp="1"/>
          </p:cNvSpPr>
          <p:nvPr>
            <p:ph type="dt" sz="half" idx="10"/>
          </p:nvPr>
        </p:nvSpPr>
        <p:spPr/>
        <p:txBody>
          <a:bodyPr/>
          <a:lstStyle/>
          <a:p>
            <a:fld id="{34147969-0EF3-4949-AF72-B0A1855A16D8}" type="datetimeFigureOut">
              <a:rPr lang="fr-FR" smtClean="0"/>
              <a:t>13/08/2026</a:t>
            </a:fld>
            <a:endParaRPr lang="fr-FR"/>
          </a:p>
        </p:txBody>
      </p:sp>
      <p:sp>
        <p:nvSpPr>
          <p:cNvPr id="3" name="Espace réservé du pied de page 2">
            <a:extLst>
              <a:ext uri="{FF2B5EF4-FFF2-40B4-BE49-F238E27FC236}">
                <a16:creationId xmlns:a16="http://schemas.microsoft.com/office/drawing/2014/main" id="{08E75668-A638-5983-F47A-009577B840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3B33375-EF69-834D-8DD2-02FDA4733F05}"/>
              </a:ext>
            </a:extLst>
          </p:cNvPr>
          <p:cNvSpPr>
            <a:spLocks noGrp="1"/>
          </p:cNvSpPr>
          <p:nvPr>
            <p:ph type="sldNum" sz="quarter" idx="12"/>
          </p:nvPr>
        </p:nvSpPr>
        <p:spPr/>
        <p:txBody>
          <a:bodyPr/>
          <a:lstStyle/>
          <a:p>
            <a:fld id="{F6CFB554-D071-4AD0-99AE-59A30D7F8404}" type="slidenum">
              <a:rPr lang="fr-FR" smtClean="0"/>
              <a:t>‹N°›</a:t>
            </a:fld>
            <a:endParaRPr lang="fr-FR"/>
          </a:p>
        </p:txBody>
      </p:sp>
    </p:spTree>
    <p:extLst>
      <p:ext uri="{BB962C8B-B14F-4D97-AF65-F5344CB8AC3E}">
        <p14:creationId xmlns:p14="http://schemas.microsoft.com/office/powerpoint/2010/main" val="1541856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6FC0C8-281D-F1D4-321F-77A0C0F77F0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2FE0120-7744-BDC7-14C3-7208AFF7CC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39E7C00-99B2-D342-DA2C-6F14731567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A0A5046-6810-39FA-9FF8-18C42C6E9FA0}"/>
              </a:ext>
            </a:extLst>
          </p:cNvPr>
          <p:cNvSpPr>
            <a:spLocks noGrp="1"/>
          </p:cNvSpPr>
          <p:nvPr>
            <p:ph type="dt" sz="half" idx="10"/>
          </p:nvPr>
        </p:nvSpPr>
        <p:spPr/>
        <p:txBody>
          <a:bodyPr/>
          <a:lstStyle/>
          <a:p>
            <a:fld id="{34147969-0EF3-4949-AF72-B0A1855A16D8}" type="datetimeFigureOut">
              <a:rPr lang="fr-FR" smtClean="0"/>
              <a:t>13/08/2026</a:t>
            </a:fld>
            <a:endParaRPr lang="fr-FR"/>
          </a:p>
        </p:txBody>
      </p:sp>
      <p:sp>
        <p:nvSpPr>
          <p:cNvPr id="6" name="Espace réservé du pied de page 5">
            <a:extLst>
              <a:ext uri="{FF2B5EF4-FFF2-40B4-BE49-F238E27FC236}">
                <a16:creationId xmlns:a16="http://schemas.microsoft.com/office/drawing/2014/main" id="{A1973F2D-00D2-ED2C-585B-776DA6BE037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61E3565-F068-D75E-06A0-352AD23632FE}"/>
              </a:ext>
            </a:extLst>
          </p:cNvPr>
          <p:cNvSpPr>
            <a:spLocks noGrp="1"/>
          </p:cNvSpPr>
          <p:nvPr>
            <p:ph type="sldNum" sz="quarter" idx="12"/>
          </p:nvPr>
        </p:nvSpPr>
        <p:spPr/>
        <p:txBody>
          <a:bodyPr/>
          <a:lstStyle/>
          <a:p>
            <a:fld id="{F6CFB554-D071-4AD0-99AE-59A30D7F8404}" type="slidenum">
              <a:rPr lang="fr-FR" smtClean="0"/>
              <a:t>‹N°›</a:t>
            </a:fld>
            <a:endParaRPr lang="fr-FR"/>
          </a:p>
        </p:txBody>
      </p:sp>
    </p:spTree>
    <p:extLst>
      <p:ext uri="{BB962C8B-B14F-4D97-AF65-F5344CB8AC3E}">
        <p14:creationId xmlns:p14="http://schemas.microsoft.com/office/powerpoint/2010/main" val="584645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28289F-CA9C-6A3E-4BC8-054E5A0140A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35C65E0-03B8-8B3C-1706-A15684EA14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DC6E69F-1E7E-DA41-80CC-5CA824C6CB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C654869-F07F-1CB1-AB4B-B883A06F6F51}"/>
              </a:ext>
            </a:extLst>
          </p:cNvPr>
          <p:cNvSpPr>
            <a:spLocks noGrp="1"/>
          </p:cNvSpPr>
          <p:nvPr>
            <p:ph type="dt" sz="half" idx="10"/>
          </p:nvPr>
        </p:nvSpPr>
        <p:spPr/>
        <p:txBody>
          <a:bodyPr/>
          <a:lstStyle/>
          <a:p>
            <a:fld id="{34147969-0EF3-4949-AF72-B0A1855A16D8}" type="datetimeFigureOut">
              <a:rPr lang="fr-FR" smtClean="0"/>
              <a:t>13/08/2026</a:t>
            </a:fld>
            <a:endParaRPr lang="fr-FR"/>
          </a:p>
        </p:txBody>
      </p:sp>
      <p:sp>
        <p:nvSpPr>
          <p:cNvPr id="6" name="Espace réservé du pied de page 5">
            <a:extLst>
              <a:ext uri="{FF2B5EF4-FFF2-40B4-BE49-F238E27FC236}">
                <a16:creationId xmlns:a16="http://schemas.microsoft.com/office/drawing/2014/main" id="{D5F0CCA6-7796-A0CC-0A5E-8CF8D608E21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4F9153D-73F0-8671-8732-D1F44B884C52}"/>
              </a:ext>
            </a:extLst>
          </p:cNvPr>
          <p:cNvSpPr>
            <a:spLocks noGrp="1"/>
          </p:cNvSpPr>
          <p:nvPr>
            <p:ph type="sldNum" sz="quarter" idx="12"/>
          </p:nvPr>
        </p:nvSpPr>
        <p:spPr/>
        <p:txBody>
          <a:bodyPr/>
          <a:lstStyle/>
          <a:p>
            <a:fld id="{F6CFB554-D071-4AD0-99AE-59A30D7F8404}" type="slidenum">
              <a:rPr lang="fr-FR" smtClean="0"/>
              <a:t>‹N°›</a:t>
            </a:fld>
            <a:endParaRPr lang="fr-FR"/>
          </a:p>
        </p:txBody>
      </p:sp>
    </p:spTree>
    <p:extLst>
      <p:ext uri="{BB962C8B-B14F-4D97-AF65-F5344CB8AC3E}">
        <p14:creationId xmlns:p14="http://schemas.microsoft.com/office/powerpoint/2010/main" val="3765076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ED49C3C-7F48-30E9-980F-55F2322F8E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1DA7718-0DF8-16F4-B543-D2B2B38FDD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BB7F32F-F21C-4BAD-E705-CFB9DE9B09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47969-0EF3-4949-AF72-B0A1855A16D8}" type="datetimeFigureOut">
              <a:rPr lang="fr-FR" smtClean="0"/>
              <a:t>13/08/2026</a:t>
            </a:fld>
            <a:endParaRPr lang="fr-FR"/>
          </a:p>
        </p:txBody>
      </p:sp>
      <p:sp>
        <p:nvSpPr>
          <p:cNvPr id="5" name="Espace réservé du pied de page 4">
            <a:extLst>
              <a:ext uri="{FF2B5EF4-FFF2-40B4-BE49-F238E27FC236}">
                <a16:creationId xmlns:a16="http://schemas.microsoft.com/office/drawing/2014/main" id="{D56CBC1E-416B-EC33-C2D2-B5821FAB13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3AEFD82-B200-8B08-705B-25C19DC827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FB554-D071-4AD0-99AE-59A30D7F8404}" type="slidenum">
              <a:rPr lang="fr-FR" smtClean="0"/>
              <a:t>‹N°›</a:t>
            </a:fld>
            <a:endParaRPr lang="fr-FR"/>
          </a:p>
        </p:txBody>
      </p:sp>
    </p:spTree>
    <p:extLst>
      <p:ext uri="{BB962C8B-B14F-4D97-AF65-F5344CB8AC3E}">
        <p14:creationId xmlns:p14="http://schemas.microsoft.com/office/powerpoint/2010/main" val="281357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9A3EA6D-E0B8-F330-4BFC-D6A98A1F3FF9}"/>
              </a:ext>
            </a:extLst>
          </p:cNvPr>
          <p:cNvPicPr>
            <a:picLocks noChangeAspect="1"/>
          </p:cNvPicPr>
          <p:nvPr/>
        </p:nvPicPr>
        <p:blipFill>
          <a:blip r:embed="rId2"/>
          <a:stretch>
            <a:fillRect/>
          </a:stretch>
        </p:blipFill>
        <p:spPr>
          <a:xfrm>
            <a:off x="1524000" y="13206"/>
            <a:ext cx="9296352" cy="6876000"/>
          </a:xfrm>
          <a:prstGeom prst="rect">
            <a:avLst/>
          </a:prstGeom>
        </p:spPr>
      </p:pic>
      <p:sp>
        <p:nvSpPr>
          <p:cNvPr id="3" name="Sous-titre 2">
            <a:extLst>
              <a:ext uri="{FF2B5EF4-FFF2-40B4-BE49-F238E27FC236}">
                <a16:creationId xmlns:a16="http://schemas.microsoft.com/office/drawing/2014/main" id="{E7E59401-DD8C-C6FD-35C9-3EF3A3799F0F}"/>
              </a:ext>
            </a:extLst>
          </p:cNvPr>
          <p:cNvSpPr>
            <a:spLocks noGrp="1"/>
          </p:cNvSpPr>
          <p:nvPr>
            <p:ph type="subTitle" idx="1"/>
          </p:nvPr>
        </p:nvSpPr>
        <p:spPr/>
        <p:txBody>
          <a:bodyPr>
            <a:normAutofit/>
          </a:bodyPr>
          <a:lstStyle/>
          <a:p>
            <a:endParaRPr lang="fr-FR" dirty="0"/>
          </a:p>
          <a:p>
            <a:endParaRPr lang="fr-FR" dirty="0"/>
          </a:p>
        </p:txBody>
      </p:sp>
    </p:spTree>
    <p:extLst>
      <p:ext uri="{BB962C8B-B14F-4D97-AF65-F5344CB8AC3E}">
        <p14:creationId xmlns:p14="http://schemas.microsoft.com/office/powerpoint/2010/main" val="2978866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61DA6566-70CD-2D3A-45D9-360EFA420FB5}"/>
              </a:ext>
            </a:extLst>
          </p:cNvPr>
          <p:cNvSpPr txBox="1"/>
          <p:nvPr/>
        </p:nvSpPr>
        <p:spPr>
          <a:xfrm flipH="1">
            <a:off x="443057" y="820132"/>
            <a:ext cx="10784265" cy="1754326"/>
          </a:xfrm>
          <a:prstGeom prst="rect">
            <a:avLst/>
          </a:prstGeom>
          <a:noFill/>
        </p:spPr>
        <p:txBody>
          <a:bodyPr wrap="square" rtlCol="0">
            <a:spAutoFit/>
          </a:bodyPr>
          <a:lstStyle/>
          <a:p>
            <a:pPr algn="ctr"/>
            <a:r>
              <a:rPr lang="fr-FR" b="1" dirty="0"/>
              <a:t>Quant au SLOGAN :</a:t>
            </a:r>
          </a:p>
          <a:p>
            <a:endParaRPr lang="fr-FR" dirty="0"/>
          </a:p>
          <a:p>
            <a:pPr algn="ctr"/>
            <a:r>
              <a:rPr lang="fr-FR" sz="3600" b="1" dirty="0">
                <a:solidFill>
                  <a:srgbClr val="FF0000"/>
                </a:solidFill>
              </a:rPr>
              <a:t>« TRANSMETTRE LA REFLEXION POUR ECLAIRER L’INFORMATION »</a:t>
            </a:r>
          </a:p>
        </p:txBody>
      </p:sp>
      <p:sp>
        <p:nvSpPr>
          <p:cNvPr id="5" name="ZoneTexte 4">
            <a:extLst>
              <a:ext uri="{FF2B5EF4-FFF2-40B4-BE49-F238E27FC236}">
                <a16:creationId xmlns:a16="http://schemas.microsoft.com/office/drawing/2014/main" id="{0EC5D0E4-899A-B2D9-1673-A0A8AAAAB313}"/>
              </a:ext>
            </a:extLst>
          </p:cNvPr>
          <p:cNvSpPr txBox="1"/>
          <p:nvPr/>
        </p:nvSpPr>
        <p:spPr>
          <a:xfrm>
            <a:off x="1300899" y="3308808"/>
            <a:ext cx="9398524" cy="2246769"/>
          </a:xfrm>
          <a:prstGeom prst="rect">
            <a:avLst/>
          </a:prstGeom>
          <a:solidFill>
            <a:schemeClr val="bg1"/>
          </a:solidFill>
          <a:ln w="38100">
            <a:solidFill>
              <a:srgbClr val="FF0000"/>
            </a:solidFill>
          </a:ln>
        </p:spPr>
        <p:txBody>
          <a:bodyPr wrap="square" rtlCol="0">
            <a:spAutoFit/>
          </a:bodyPr>
          <a:lstStyle/>
          <a:p>
            <a:r>
              <a:rPr lang="fr-FR" sz="2800" b="1" dirty="0">
                <a:solidFill>
                  <a:schemeClr val="tx1">
                    <a:lumMod val="95000"/>
                    <a:lumOff val="5000"/>
                  </a:schemeClr>
                </a:solidFill>
              </a:rPr>
              <a:t>Il résume notre engagement.</a:t>
            </a:r>
          </a:p>
          <a:p>
            <a:pPr algn="just"/>
            <a:br>
              <a:rPr lang="fr-FR" sz="2800" b="1" dirty="0">
                <a:solidFill>
                  <a:schemeClr val="tx1">
                    <a:lumMod val="95000"/>
                    <a:lumOff val="5000"/>
                  </a:schemeClr>
                </a:solidFill>
              </a:rPr>
            </a:br>
            <a:r>
              <a:rPr lang="fr-FR" sz="2800" b="1" dirty="0">
                <a:solidFill>
                  <a:schemeClr val="tx1">
                    <a:lumMod val="95000"/>
                    <a:lumOff val="5000"/>
                  </a:schemeClr>
                </a:solidFill>
              </a:rPr>
              <a:t>Dans un monde où l’information circule vite et parfois confuse, nous croyons que la réflexion, partagée et transmise, est la lumière qui donne du sens, du recul et de la clarté.</a:t>
            </a:r>
          </a:p>
        </p:txBody>
      </p:sp>
    </p:spTree>
    <p:extLst>
      <p:ext uri="{BB962C8B-B14F-4D97-AF65-F5344CB8AC3E}">
        <p14:creationId xmlns:p14="http://schemas.microsoft.com/office/powerpoint/2010/main" val="1993033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D8CFF83-90A7-E35E-E397-F315ADD93262}"/>
              </a:ext>
            </a:extLst>
          </p:cNvPr>
          <p:cNvPicPr>
            <a:picLocks noChangeAspect="1"/>
          </p:cNvPicPr>
          <p:nvPr/>
        </p:nvPicPr>
        <p:blipFill>
          <a:blip r:embed="rId3"/>
          <a:stretch>
            <a:fillRect/>
          </a:stretch>
        </p:blipFill>
        <p:spPr>
          <a:xfrm>
            <a:off x="2191173" y="8847"/>
            <a:ext cx="7809653" cy="684030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32965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2E63510-88F6-7D15-7B41-DABF58128138}"/>
              </a:ext>
            </a:extLst>
          </p:cNvPr>
          <p:cNvSpPr txBox="1"/>
          <p:nvPr/>
        </p:nvSpPr>
        <p:spPr>
          <a:xfrm>
            <a:off x="3047215" y="3246690"/>
            <a:ext cx="6094428" cy="369332"/>
          </a:xfrm>
          <a:prstGeom prst="rect">
            <a:avLst/>
          </a:prstGeom>
          <a:noFill/>
        </p:spPr>
        <p:txBody>
          <a:bodyPr wrap="square">
            <a:spAutoFit/>
          </a:bodyPr>
          <a:lstStyle/>
          <a:p>
            <a:r>
              <a:rPr lang="fr-FR" dirty="0"/>
              <a:t>30ème anniversaire</a:t>
            </a:r>
          </a:p>
        </p:txBody>
      </p:sp>
      <p:pic>
        <p:nvPicPr>
          <p:cNvPr id="7" name="Image 6">
            <a:extLst>
              <a:ext uri="{FF2B5EF4-FFF2-40B4-BE49-F238E27FC236}">
                <a16:creationId xmlns:a16="http://schemas.microsoft.com/office/drawing/2014/main" id="{38CB9F19-AB6B-9456-3175-A3C1E2E56C98}"/>
              </a:ext>
            </a:extLst>
          </p:cNvPr>
          <p:cNvPicPr>
            <a:picLocks noChangeAspect="1"/>
          </p:cNvPicPr>
          <p:nvPr/>
        </p:nvPicPr>
        <p:blipFill>
          <a:blip r:embed="rId2"/>
          <a:srcRect b="16693"/>
          <a:stretch>
            <a:fillRect/>
          </a:stretch>
        </p:blipFill>
        <p:spPr>
          <a:xfrm>
            <a:off x="0" y="9429"/>
            <a:ext cx="12192000" cy="3525625"/>
          </a:xfrm>
          <a:prstGeom prst="rect">
            <a:avLst/>
          </a:prstGeom>
        </p:spPr>
      </p:pic>
      <p:sp>
        <p:nvSpPr>
          <p:cNvPr id="8" name="ZoneTexte 7">
            <a:extLst>
              <a:ext uri="{FF2B5EF4-FFF2-40B4-BE49-F238E27FC236}">
                <a16:creationId xmlns:a16="http://schemas.microsoft.com/office/drawing/2014/main" id="{A5123D88-21D3-0AFD-C650-AFB3E5D10D77}"/>
              </a:ext>
            </a:extLst>
          </p:cNvPr>
          <p:cNvSpPr txBox="1"/>
          <p:nvPr/>
        </p:nvSpPr>
        <p:spPr>
          <a:xfrm>
            <a:off x="2488676" y="4735690"/>
            <a:ext cx="7503737" cy="1846659"/>
          </a:xfrm>
          <a:prstGeom prst="rect">
            <a:avLst/>
          </a:prstGeom>
          <a:noFill/>
          <a:ln w="57150">
            <a:solidFill>
              <a:schemeClr val="accent1">
                <a:lumMod val="75000"/>
              </a:schemeClr>
            </a:solidFill>
          </a:ln>
        </p:spPr>
        <p:txBody>
          <a:bodyPr wrap="square" rtlCol="0">
            <a:spAutoFit/>
          </a:bodyPr>
          <a:lstStyle/>
          <a:p>
            <a:pPr algn="ctr"/>
            <a:r>
              <a:rPr lang="fr-FR" sz="5400" b="1" dirty="0">
                <a:solidFill>
                  <a:schemeClr val="accent1">
                    <a:lumMod val="75000"/>
                  </a:schemeClr>
                </a:solidFill>
              </a:rPr>
              <a:t>Octobre 2026</a:t>
            </a:r>
          </a:p>
          <a:p>
            <a:pPr algn="ctr"/>
            <a:r>
              <a:rPr lang="fr-FR" sz="6000" b="1" dirty="0">
                <a:solidFill>
                  <a:schemeClr val="accent1">
                    <a:lumMod val="75000"/>
                  </a:schemeClr>
                </a:solidFill>
              </a:rPr>
              <a:t>30</a:t>
            </a:r>
            <a:r>
              <a:rPr lang="fr-FR" sz="6000" b="1" baseline="30000" dirty="0">
                <a:solidFill>
                  <a:schemeClr val="accent1">
                    <a:lumMod val="75000"/>
                  </a:schemeClr>
                </a:solidFill>
              </a:rPr>
              <a:t>ème</a:t>
            </a:r>
            <a:r>
              <a:rPr lang="fr-FR" sz="6000" b="1" dirty="0">
                <a:solidFill>
                  <a:schemeClr val="accent1">
                    <a:lumMod val="75000"/>
                  </a:schemeClr>
                </a:solidFill>
              </a:rPr>
              <a:t> anniversaire</a:t>
            </a:r>
          </a:p>
        </p:txBody>
      </p:sp>
      <p:sp>
        <p:nvSpPr>
          <p:cNvPr id="9" name="ZoneTexte 8">
            <a:extLst>
              <a:ext uri="{FF2B5EF4-FFF2-40B4-BE49-F238E27FC236}">
                <a16:creationId xmlns:a16="http://schemas.microsoft.com/office/drawing/2014/main" id="{433A89C3-B9BB-EFD6-677E-AC82967E7C40}"/>
              </a:ext>
            </a:extLst>
          </p:cNvPr>
          <p:cNvSpPr txBox="1"/>
          <p:nvPr/>
        </p:nvSpPr>
        <p:spPr>
          <a:xfrm>
            <a:off x="5062194" y="103694"/>
            <a:ext cx="6968272" cy="1754326"/>
          </a:xfrm>
          <a:prstGeom prst="rect">
            <a:avLst/>
          </a:prstGeom>
          <a:solidFill>
            <a:schemeClr val="bg1"/>
          </a:solidFill>
          <a:ln w="57150">
            <a:solidFill>
              <a:schemeClr val="tx1"/>
            </a:solidFill>
          </a:ln>
        </p:spPr>
        <p:txBody>
          <a:bodyPr wrap="square" rtlCol="0">
            <a:spAutoFit/>
          </a:bodyPr>
          <a:lstStyle/>
          <a:p>
            <a:pPr algn="ctr"/>
            <a:r>
              <a:rPr lang="fr-FR" sz="5400" b="1" dirty="0">
                <a:solidFill>
                  <a:schemeClr val="accent1">
                    <a:lumMod val="75000"/>
                  </a:schemeClr>
                </a:solidFill>
              </a:rPr>
              <a:t>Créé en </a:t>
            </a:r>
          </a:p>
          <a:p>
            <a:pPr algn="ctr"/>
            <a:r>
              <a:rPr lang="fr-FR" sz="5400" b="1" dirty="0">
                <a:solidFill>
                  <a:schemeClr val="accent1">
                    <a:lumMod val="75000"/>
                  </a:schemeClr>
                </a:solidFill>
              </a:rPr>
              <a:t>Octobre 1996</a:t>
            </a:r>
          </a:p>
        </p:txBody>
      </p:sp>
      <p:sp>
        <p:nvSpPr>
          <p:cNvPr id="2" name="ZoneTexte 1">
            <a:extLst>
              <a:ext uri="{FF2B5EF4-FFF2-40B4-BE49-F238E27FC236}">
                <a16:creationId xmlns:a16="http://schemas.microsoft.com/office/drawing/2014/main" id="{074759E3-C0FB-2E3D-21A0-D1B0F83DD2BC}"/>
              </a:ext>
            </a:extLst>
          </p:cNvPr>
          <p:cNvSpPr txBox="1"/>
          <p:nvPr/>
        </p:nvSpPr>
        <p:spPr>
          <a:xfrm>
            <a:off x="1329179" y="3883845"/>
            <a:ext cx="9671901" cy="523220"/>
          </a:xfrm>
          <a:prstGeom prst="rect">
            <a:avLst/>
          </a:prstGeom>
          <a:noFill/>
          <a:ln w="38100">
            <a:solidFill>
              <a:srgbClr val="FF0000"/>
            </a:solidFill>
          </a:ln>
        </p:spPr>
        <p:txBody>
          <a:bodyPr wrap="square" rtlCol="0">
            <a:spAutoFit/>
          </a:bodyPr>
          <a:lstStyle/>
          <a:p>
            <a:pPr algn="ctr"/>
            <a:r>
              <a:rPr lang="fr-FR" sz="2800" b="1" i="1" dirty="0">
                <a:solidFill>
                  <a:srgbClr val="FF0000"/>
                </a:solidFill>
              </a:rPr>
              <a:t>TRANSMETTRE LA REFLEXION POUR ECLAIRER L’INFORMATION </a:t>
            </a:r>
          </a:p>
        </p:txBody>
      </p:sp>
    </p:spTree>
    <p:extLst>
      <p:ext uri="{BB962C8B-B14F-4D97-AF65-F5344CB8AC3E}">
        <p14:creationId xmlns:p14="http://schemas.microsoft.com/office/powerpoint/2010/main" val="3591450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7" name="Image 6">
            <a:extLst>
              <a:ext uri="{FF2B5EF4-FFF2-40B4-BE49-F238E27FC236}">
                <a16:creationId xmlns:a16="http://schemas.microsoft.com/office/drawing/2014/main" id="{18B22DB2-BF74-A4BD-C1C5-FAC247D4B80C}"/>
              </a:ext>
            </a:extLst>
          </p:cNvPr>
          <p:cNvPicPr>
            <a:picLocks noChangeAspect="1"/>
          </p:cNvPicPr>
          <p:nvPr/>
        </p:nvPicPr>
        <p:blipFill>
          <a:blip r:embed="rId2">
            <a:extLst>
              <a:ext uri="{28A0092B-C50C-407E-A947-70E740481C1C}">
                <a14:useLocalDpi xmlns:a14="http://schemas.microsoft.com/office/drawing/2010/main" val="0"/>
              </a:ext>
            </a:extLst>
          </a:blip>
          <a:srcRect l="5478" t="3264" r="24250" b="4019"/>
          <a:stretch>
            <a:fillRect/>
          </a:stretch>
        </p:blipFill>
        <p:spPr>
          <a:xfrm>
            <a:off x="245097" y="20168"/>
            <a:ext cx="4692584" cy="6840000"/>
          </a:xfrm>
          <a:prstGeom prst="rect">
            <a:avLst/>
          </a:prstGeom>
        </p:spPr>
      </p:pic>
      <p:sp>
        <p:nvSpPr>
          <p:cNvPr id="8" name="ZoneTexte 7">
            <a:extLst>
              <a:ext uri="{FF2B5EF4-FFF2-40B4-BE49-F238E27FC236}">
                <a16:creationId xmlns:a16="http://schemas.microsoft.com/office/drawing/2014/main" id="{C0AE5056-9A94-A8F3-15C4-3AC6C60F5D35}"/>
              </a:ext>
            </a:extLst>
          </p:cNvPr>
          <p:cNvSpPr txBox="1"/>
          <p:nvPr/>
        </p:nvSpPr>
        <p:spPr>
          <a:xfrm>
            <a:off x="5181255" y="150829"/>
            <a:ext cx="6765648" cy="4124206"/>
          </a:xfrm>
          <a:prstGeom prst="rect">
            <a:avLst/>
          </a:prstGeom>
          <a:noFill/>
        </p:spPr>
        <p:txBody>
          <a:bodyPr wrap="square" rtlCol="0">
            <a:spAutoFit/>
          </a:bodyPr>
          <a:lstStyle/>
          <a:p>
            <a:pPr algn="ctr"/>
            <a:r>
              <a:rPr lang="fr-FR" sz="4000" b="1" dirty="0">
                <a:solidFill>
                  <a:schemeClr val="accent1">
                    <a:lumMod val="75000"/>
                  </a:schemeClr>
                </a:solidFill>
              </a:rPr>
              <a:t>UNE SUPERBE IMAGE </a:t>
            </a:r>
          </a:p>
          <a:p>
            <a:pPr algn="ctr"/>
            <a:r>
              <a:rPr lang="fr-FR" sz="2800" b="1" dirty="0">
                <a:solidFill>
                  <a:schemeClr val="accent1">
                    <a:lumMod val="75000"/>
                  </a:schemeClr>
                </a:solidFill>
              </a:rPr>
              <a:t>de notre Ami </a:t>
            </a:r>
          </a:p>
          <a:p>
            <a:pPr algn="ctr"/>
            <a:r>
              <a:rPr lang="fr-FR" sz="4000" b="1" dirty="0">
                <a:solidFill>
                  <a:schemeClr val="accent1">
                    <a:lumMod val="75000"/>
                  </a:schemeClr>
                </a:solidFill>
              </a:rPr>
              <a:t>Antonio GACIA</a:t>
            </a:r>
          </a:p>
          <a:p>
            <a:pPr algn="ctr"/>
            <a:endParaRPr lang="fr-FR" b="1" dirty="0"/>
          </a:p>
          <a:p>
            <a:pPr algn="ctr"/>
            <a:r>
              <a:rPr lang="fr-FR" sz="2800" b="1" dirty="0">
                <a:solidFill>
                  <a:schemeClr val="accent1">
                    <a:lumMod val="75000"/>
                  </a:schemeClr>
                </a:solidFill>
              </a:rPr>
              <a:t>Pour sceller dans le marbre</a:t>
            </a:r>
            <a:br>
              <a:rPr lang="fr-FR" sz="2800" b="1" dirty="0">
                <a:solidFill>
                  <a:schemeClr val="accent1">
                    <a:lumMod val="75000"/>
                  </a:schemeClr>
                </a:solidFill>
              </a:rPr>
            </a:br>
            <a:r>
              <a:rPr lang="fr-FR" sz="2800" b="1" dirty="0">
                <a:solidFill>
                  <a:schemeClr val="accent1">
                    <a:lumMod val="75000"/>
                  </a:schemeClr>
                </a:solidFill>
              </a:rPr>
              <a:t>ce 30</a:t>
            </a:r>
            <a:r>
              <a:rPr lang="fr-FR" sz="2800" b="1" baseline="30000" dirty="0">
                <a:solidFill>
                  <a:schemeClr val="accent1">
                    <a:lumMod val="75000"/>
                  </a:schemeClr>
                </a:solidFill>
              </a:rPr>
              <a:t>ème</a:t>
            </a:r>
            <a:r>
              <a:rPr lang="fr-FR" sz="2800" b="1" dirty="0">
                <a:solidFill>
                  <a:schemeClr val="accent1">
                    <a:lumMod val="75000"/>
                  </a:schemeClr>
                </a:solidFill>
              </a:rPr>
              <a:t>  anniversaire</a:t>
            </a:r>
          </a:p>
          <a:p>
            <a:pPr algn="ctr"/>
            <a:r>
              <a:rPr lang="fr-FR" sz="2800" b="1" dirty="0">
                <a:solidFill>
                  <a:schemeClr val="accent1">
                    <a:lumMod val="75000"/>
                  </a:schemeClr>
                </a:solidFill>
              </a:rPr>
              <a:t>mais aussi </a:t>
            </a:r>
          </a:p>
          <a:p>
            <a:pPr algn="ctr"/>
            <a:r>
              <a:rPr lang="fr-FR" sz="2800" b="1" dirty="0">
                <a:solidFill>
                  <a:schemeClr val="accent1">
                    <a:lumMod val="75000"/>
                  </a:schemeClr>
                </a:solidFill>
              </a:rPr>
              <a:t>le relais entre deux présidents</a:t>
            </a:r>
            <a:endParaRPr lang="fr-FR" sz="2800" dirty="0">
              <a:solidFill>
                <a:schemeClr val="accent1">
                  <a:lumMod val="75000"/>
                </a:schemeClr>
              </a:solidFill>
            </a:endParaRPr>
          </a:p>
          <a:p>
            <a:r>
              <a:rPr lang="fr-FR" sz="2400" dirty="0"/>
              <a:t> </a:t>
            </a:r>
          </a:p>
        </p:txBody>
      </p:sp>
      <p:pic>
        <p:nvPicPr>
          <p:cNvPr id="9" name="Image 8">
            <a:extLst>
              <a:ext uri="{FF2B5EF4-FFF2-40B4-BE49-F238E27FC236}">
                <a16:creationId xmlns:a16="http://schemas.microsoft.com/office/drawing/2014/main" id="{5776C75C-4445-305E-A817-1831BDBB43C6}"/>
              </a:ext>
            </a:extLst>
          </p:cNvPr>
          <p:cNvPicPr>
            <a:picLocks noChangeAspect="1"/>
          </p:cNvPicPr>
          <p:nvPr/>
        </p:nvPicPr>
        <p:blipFill>
          <a:blip r:embed="rId3">
            <a:extLst>
              <a:ext uri="{28A0092B-C50C-407E-A947-70E740481C1C}">
                <a14:useLocalDpi xmlns:a14="http://schemas.microsoft.com/office/drawing/2010/main" val="0"/>
              </a:ext>
            </a:extLst>
          </a:blip>
          <a:srcRect l="7175" t="14276" b="16700"/>
          <a:stretch>
            <a:fillRect/>
          </a:stretch>
        </p:blipFill>
        <p:spPr>
          <a:xfrm>
            <a:off x="8568382" y="4386813"/>
            <a:ext cx="2396528" cy="2376000"/>
          </a:xfrm>
          <a:prstGeom prst="rect">
            <a:avLst/>
          </a:prstGeom>
        </p:spPr>
      </p:pic>
      <p:pic>
        <p:nvPicPr>
          <p:cNvPr id="3" name="Image 2">
            <a:extLst>
              <a:ext uri="{FF2B5EF4-FFF2-40B4-BE49-F238E27FC236}">
                <a16:creationId xmlns:a16="http://schemas.microsoft.com/office/drawing/2014/main" id="{E5E10668-BA8C-60A7-880E-558D5450C3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8805" y="3875094"/>
            <a:ext cx="2251031" cy="2916000"/>
          </a:xfrm>
          <a:prstGeom prst="rect">
            <a:avLst/>
          </a:prstGeom>
        </p:spPr>
      </p:pic>
    </p:spTree>
    <p:extLst>
      <p:ext uri="{BB962C8B-B14F-4D97-AF65-F5344CB8AC3E}">
        <p14:creationId xmlns:p14="http://schemas.microsoft.com/office/powerpoint/2010/main" val="2706534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C41BE2E-F8EC-8E33-DED3-F7538C3EDFD5}"/>
              </a:ext>
            </a:extLst>
          </p:cNvPr>
          <p:cNvPicPr>
            <a:picLocks noChangeAspect="1"/>
          </p:cNvPicPr>
          <p:nvPr/>
        </p:nvPicPr>
        <p:blipFill>
          <a:blip r:embed="rId2">
            <a:extLst>
              <a:ext uri="{28A0092B-C50C-407E-A947-70E740481C1C}">
                <a14:useLocalDpi xmlns:a14="http://schemas.microsoft.com/office/drawing/2010/main" val="0"/>
              </a:ext>
            </a:extLst>
          </a:blip>
          <a:srcRect l="23015" t="4804" r="22840" b="48454"/>
          <a:stretch>
            <a:fillRect/>
          </a:stretch>
        </p:blipFill>
        <p:spPr>
          <a:xfrm>
            <a:off x="-1" y="165486"/>
            <a:ext cx="5307100" cy="6480000"/>
          </a:xfrm>
          <a:prstGeom prst="rect">
            <a:avLst/>
          </a:prstGeom>
        </p:spPr>
      </p:pic>
      <p:pic>
        <p:nvPicPr>
          <p:cNvPr id="5" name="Image 4">
            <a:extLst>
              <a:ext uri="{FF2B5EF4-FFF2-40B4-BE49-F238E27FC236}">
                <a16:creationId xmlns:a16="http://schemas.microsoft.com/office/drawing/2014/main" id="{54692269-F21E-D708-5795-9E8319243F0E}"/>
              </a:ext>
            </a:extLst>
          </p:cNvPr>
          <p:cNvPicPr>
            <a:picLocks noChangeAspect="1"/>
          </p:cNvPicPr>
          <p:nvPr/>
        </p:nvPicPr>
        <p:blipFill>
          <a:blip r:embed="rId2">
            <a:extLst>
              <a:ext uri="{28A0092B-C50C-407E-A947-70E740481C1C}">
                <a14:useLocalDpi xmlns:a14="http://schemas.microsoft.com/office/drawing/2010/main" val="0"/>
              </a:ext>
            </a:extLst>
          </a:blip>
          <a:srcRect l="7713" t="51106" r="5343" b="4996"/>
          <a:stretch>
            <a:fillRect/>
          </a:stretch>
        </p:blipFill>
        <p:spPr>
          <a:xfrm>
            <a:off x="5373279" y="810704"/>
            <a:ext cx="6798654" cy="5400000"/>
          </a:xfrm>
          <a:prstGeom prst="rect">
            <a:avLst/>
          </a:prstGeom>
        </p:spPr>
      </p:pic>
    </p:spTree>
    <p:extLst>
      <p:ext uri="{BB962C8B-B14F-4D97-AF65-F5344CB8AC3E}">
        <p14:creationId xmlns:p14="http://schemas.microsoft.com/office/powerpoint/2010/main" val="1171441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DF3F6-4798-0B35-2BB8-27560F30AA89}"/>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2F54CCE1-027C-AA55-A6A7-1E519ADEB736}"/>
              </a:ext>
            </a:extLst>
          </p:cNvPr>
          <p:cNvPicPr>
            <a:picLocks noChangeAspect="1"/>
          </p:cNvPicPr>
          <p:nvPr/>
        </p:nvPicPr>
        <p:blipFill>
          <a:blip r:embed="rId2">
            <a:extLst>
              <a:ext uri="{28A0092B-C50C-407E-A947-70E740481C1C}">
                <a14:useLocalDpi xmlns:a14="http://schemas.microsoft.com/office/drawing/2010/main" val="0"/>
              </a:ext>
            </a:extLst>
          </a:blip>
          <a:srcRect l="23015" t="4804" r="22840" b="48454"/>
          <a:stretch>
            <a:fillRect/>
          </a:stretch>
        </p:blipFill>
        <p:spPr>
          <a:xfrm>
            <a:off x="142471" y="269183"/>
            <a:ext cx="5307100" cy="6480000"/>
          </a:xfrm>
          <a:prstGeom prst="rect">
            <a:avLst/>
          </a:prstGeom>
        </p:spPr>
      </p:pic>
      <p:pic>
        <p:nvPicPr>
          <p:cNvPr id="3" name="Image 2">
            <a:extLst>
              <a:ext uri="{FF2B5EF4-FFF2-40B4-BE49-F238E27FC236}">
                <a16:creationId xmlns:a16="http://schemas.microsoft.com/office/drawing/2014/main" id="{D627E7D2-C7C6-AE7D-6396-5DB535BEBA21}"/>
              </a:ext>
            </a:extLst>
          </p:cNvPr>
          <p:cNvPicPr>
            <a:picLocks noChangeAspect="1"/>
          </p:cNvPicPr>
          <p:nvPr/>
        </p:nvPicPr>
        <p:blipFill>
          <a:blip r:embed="rId2">
            <a:extLst>
              <a:ext uri="{28A0092B-C50C-407E-A947-70E740481C1C}">
                <a14:useLocalDpi xmlns:a14="http://schemas.microsoft.com/office/drawing/2010/main" val="0"/>
              </a:ext>
            </a:extLst>
          </a:blip>
          <a:srcRect l="8733" t="55517" r="85130" b="39893"/>
          <a:stretch>
            <a:fillRect/>
          </a:stretch>
        </p:blipFill>
        <p:spPr>
          <a:xfrm>
            <a:off x="4391402" y="1709183"/>
            <a:ext cx="1584124" cy="1800000"/>
          </a:xfrm>
          <a:prstGeom prst="rect">
            <a:avLst/>
          </a:prstGeom>
        </p:spPr>
      </p:pic>
      <p:sp>
        <p:nvSpPr>
          <p:cNvPr id="8" name="ZoneTexte 7">
            <a:extLst>
              <a:ext uri="{FF2B5EF4-FFF2-40B4-BE49-F238E27FC236}">
                <a16:creationId xmlns:a16="http://schemas.microsoft.com/office/drawing/2014/main" id="{5F8EC151-41B0-4BA0-F50F-A154BD6EE594}"/>
              </a:ext>
            </a:extLst>
          </p:cNvPr>
          <p:cNvSpPr txBox="1"/>
          <p:nvPr/>
        </p:nvSpPr>
        <p:spPr>
          <a:xfrm>
            <a:off x="5882326" y="378208"/>
            <a:ext cx="6167204" cy="5816977"/>
          </a:xfrm>
          <a:prstGeom prst="rect">
            <a:avLst/>
          </a:prstGeom>
          <a:noFill/>
        </p:spPr>
        <p:txBody>
          <a:bodyPr wrap="square" rtlCol="0">
            <a:spAutoFit/>
          </a:bodyPr>
          <a:lstStyle/>
          <a:p>
            <a:pPr algn="ctr"/>
            <a:r>
              <a:rPr lang="fr-FR" sz="3600" b="1" dirty="0">
                <a:solidFill>
                  <a:schemeClr val="accent5">
                    <a:lumMod val="50000"/>
                  </a:schemeClr>
                </a:solidFill>
              </a:rPr>
              <a:t>LE PASSAGE du TEMOIN « CRI »</a:t>
            </a:r>
          </a:p>
          <a:p>
            <a:endParaRPr lang="fr-FR" sz="2800" dirty="0">
              <a:solidFill>
                <a:schemeClr val="accent1">
                  <a:lumMod val="75000"/>
                </a:schemeClr>
              </a:solidFill>
            </a:endParaRPr>
          </a:p>
          <a:p>
            <a:pPr algn="just"/>
            <a:r>
              <a:rPr lang="fr-FR" sz="2800" b="1" dirty="0"/>
              <a:t>Au centre de l’image, le passage de témoin symbolise la transmission des réflexions, des connaissances et des expériences. </a:t>
            </a:r>
          </a:p>
          <a:p>
            <a:pPr algn="just"/>
            <a:endParaRPr lang="fr-FR" sz="2800" b="1" dirty="0"/>
          </a:p>
          <a:p>
            <a:pPr algn="just"/>
            <a:r>
              <a:rPr lang="fr-FR" sz="2800" b="1" dirty="0"/>
              <a:t>Il représente la continuité entre les membres du groupe et leurs responsabilités, mais aussi des générations, avec la confiance et le partage des idées qui font avancer la compréhension collective.</a:t>
            </a:r>
          </a:p>
        </p:txBody>
      </p:sp>
    </p:spTree>
    <p:extLst>
      <p:ext uri="{BB962C8B-B14F-4D97-AF65-F5344CB8AC3E}">
        <p14:creationId xmlns:p14="http://schemas.microsoft.com/office/powerpoint/2010/main" val="3110760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F122B-C1B4-89E2-3B98-4CD689D2440A}"/>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C71E0238-7A83-ACC5-6093-1D449CCBE764}"/>
              </a:ext>
            </a:extLst>
          </p:cNvPr>
          <p:cNvPicPr>
            <a:picLocks noChangeAspect="1"/>
          </p:cNvPicPr>
          <p:nvPr/>
        </p:nvPicPr>
        <p:blipFill>
          <a:blip r:embed="rId2">
            <a:extLst>
              <a:ext uri="{28A0092B-C50C-407E-A947-70E740481C1C}">
                <a14:useLocalDpi xmlns:a14="http://schemas.microsoft.com/office/drawing/2010/main" val="0"/>
              </a:ext>
            </a:extLst>
          </a:blip>
          <a:srcRect l="23015" t="4804" r="22840" b="48454"/>
          <a:stretch>
            <a:fillRect/>
          </a:stretch>
        </p:blipFill>
        <p:spPr>
          <a:xfrm>
            <a:off x="122548" y="189000"/>
            <a:ext cx="5316524" cy="6480000"/>
          </a:xfrm>
          <a:prstGeom prst="rect">
            <a:avLst/>
          </a:prstGeom>
        </p:spPr>
      </p:pic>
      <p:pic>
        <p:nvPicPr>
          <p:cNvPr id="5" name="Image 4">
            <a:extLst>
              <a:ext uri="{FF2B5EF4-FFF2-40B4-BE49-F238E27FC236}">
                <a16:creationId xmlns:a16="http://schemas.microsoft.com/office/drawing/2014/main" id="{D4B40A53-7BD7-5C5A-C3B7-42E6AFBFD013}"/>
              </a:ext>
            </a:extLst>
          </p:cNvPr>
          <p:cNvPicPr>
            <a:picLocks noChangeAspect="1"/>
          </p:cNvPicPr>
          <p:nvPr/>
        </p:nvPicPr>
        <p:blipFill>
          <a:blip r:embed="rId2">
            <a:extLst>
              <a:ext uri="{28A0092B-C50C-407E-A947-70E740481C1C}">
                <a14:useLocalDpi xmlns:a14="http://schemas.microsoft.com/office/drawing/2010/main" val="0"/>
              </a:ext>
            </a:extLst>
          </a:blip>
          <a:srcRect l="8878" t="62793" r="85179" b="32785"/>
          <a:stretch>
            <a:fillRect/>
          </a:stretch>
        </p:blipFill>
        <p:spPr>
          <a:xfrm>
            <a:off x="4557451" y="1937337"/>
            <a:ext cx="1631653" cy="1800000"/>
          </a:xfrm>
          <a:prstGeom prst="rect">
            <a:avLst/>
          </a:prstGeom>
        </p:spPr>
      </p:pic>
      <p:sp>
        <p:nvSpPr>
          <p:cNvPr id="4" name="ZoneTexte 3">
            <a:extLst>
              <a:ext uri="{FF2B5EF4-FFF2-40B4-BE49-F238E27FC236}">
                <a16:creationId xmlns:a16="http://schemas.microsoft.com/office/drawing/2014/main" id="{6323F957-E13D-CA42-CE78-8FEAC8BDBE18}"/>
              </a:ext>
            </a:extLst>
          </p:cNvPr>
          <p:cNvSpPr txBox="1"/>
          <p:nvPr/>
        </p:nvSpPr>
        <p:spPr>
          <a:xfrm>
            <a:off x="6447934" y="1198181"/>
            <a:ext cx="5189862" cy="5509200"/>
          </a:xfrm>
          <a:prstGeom prst="rect">
            <a:avLst/>
          </a:prstGeom>
          <a:noFill/>
        </p:spPr>
        <p:txBody>
          <a:bodyPr wrap="square" rtlCol="0">
            <a:spAutoFit/>
          </a:bodyPr>
          <a:lstStyle/>
          <a:p>
            <a:pPr algn="ctr"/>
            <a:r>
              <a:rPr lang="fr-FR" sz="3600" b="1" dirty="0">
                <a:solidFill>
                  <a:schemeClr val="accent5">
                    <a:lumMod val="50000"/>
                  </a:schemeClr>
                </a:solidFill>
              </a:rPr>
              <a:t>LA SILHOUETTE de la TÊTE</a:t>
            </a:r>
          </a:p>
          <a:p>
            <a:endParaRPr lang="fr-FR" dirty="0"/>
          </a:p>
          <a:p>
            <a:pPr algn="just"/>
            <a:r>
              <a:rPr lang="fr-FR" sz="2800" b="1" dirty="0"/>
              <a:t>Discrètement intégrée à l’arbre, la tête humaine incarne la pensée, la conscience et l’intelligence collective.					</a:t>
            </a:r>
            <a:br>
              <a:rPr lang="fr-FR" sz="2800" b="1" dirty="0"/>
            </a:br>
            <a:r>
              <a:rPr lang="fr-FR" sz="2800" b="1" dirty="0"/>
              <a:t>Elle rappelle que toute information prend son véritable sens lorsqu’elle est questionnée, analysée et comprise par l’être humain.</a:t>
            </a:r>
          </a:p>
          <a:p>
            <a:endParaRPr lang="fr-FR" dirty="0"/>
          </a:p>
        </p:txBody>
      </p:sp>
    </p:spTree>
    <p:extLst>
      <p:ext uri="{BB962C8B-B14F-4D97-AF65-F5344CB8AC3E}">
        <p14:creationId xmlns:p14="http://schemas.microsoft.com/office/powerpoint/2010/main" val="425289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58082-E7CC-CAB7-B366-EEA8A75759BE}"/>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62635762-29BA-6B08-7F7E-99CC5C89AE39}"/>
              </a:ext>
            </a:extLst>
          </p:cNvPr>
          <p:cNvPicPr>
            <a:picLocks noChangeAspect="1"/>
          </p:cNvPicPr>
          <p:nvPr/>
        </p:nvPicPr>
        <p:blipFill>
          <a:blip r:embed="rId2">
            <a:extLst>
              <a:ext uri="{28A0092B-C50C-407E-A947-70E740481C1C}">
                <a14:useLocalDpi xmlns:a14="http://schemas.microsoft.com/office/drawing/2010/main" val="0"/>
              </a:ext>
            </a:extLst>
          </a:blip>
          <a:srcRect l="23015" t="4804" r="22840" b="48454"/>
          <a:stretch>
            <a:fillRect/>
          </a:stretch>
        </p:blipFill>
        <p:spPr>
          <a:xfrm>
            <a:off x="9423" y="189000"/>
            <a:ext cx="5307100" cy="6480000"/>
          </a:xfrm>
          <a:prstGeom prst="rect">
            <a:avLst/>
          </a:prstGeom>
        </p:spPr>
      </p:pic>
      <p:pic>
        <p:nvPicPr>
          <p:cNvPr id="3" name="Image 2">
            <a:extLst>
              <a:ext uri="{FF2B5EF4-FFF2-40B4-BE49-F238E27FC236}">
                <a16:creationId xmlns:a16="http://schemas.microsoft.com/office/drawing/2014/main" id="{8A9A78CA-870D-5387-F6A1-9A5F22BAB86A}"/>
              </a:ext>
            </a:extLst>
          </p:cNvPr>
          <p:cNvPicPr>
            <a:picLocks noChangeAspect="1"/>
          </p:cNvPicPr>
          <p:nvPr/>
        </p:nvPicPr>
        <p:blipFill>
          <a:blip r:embed="rId3"/>
          <a:stretch>
            <a:fillRect/>
          </a:stretch>
        </p:blipFill>
        <p:spPr>
          <a:xfrm>
            <a:off x="4346296" y="1630524"/>
            <a:ext cx="1749704" cy="1798476"/>
          </a:xfrm>
          <a:prstGeom prst="rect">
            <a:avLst/>
          </a:prstGeom>
        </p:spPr>
      </p:pic>
      <p:sp>
        <p:nvSpPr>
          <p:cNvPr id="6" name="ZoneTexte 5">
            <a:extLst>
              <a:ext uri="{FF2B5EF4-FFF2-40B4-BE49-F238E27FC236}">
                <a16:creationId xmlns:a16="http://schemas.microsoft.com/office/drawing/2014/main" id="{2A940745-D221-2BD1-33B1-B528E68F8DE1}"/>
              </a:ext>
            </a:extLst>
          </p:cNvPr>
          <p:cNvSpPr txBox="1"/>
          <p:nvPr/>
        </p:nvSpPr>
        <p:spPr>
          <a:xfrm>
            <a:off x="6096000" y="1367931"/>
            <a:ext cx="5786106" cy="4370427"/>
          </a:xfrm>
          <a:prstGeom prst="rect">
            <a:avLst/>
          </a:prstGeom>
          <a:noFill/>
        </p:spPr>
        <p:txBody>
          <a:bodyPr wrap="square">
            <a:spAutoFit/>
          </a:bodyPr>
          <a:lstStyle/>
          <a:p>
            <a:pPr algn="ctr"/>
            <a:r>
              <a:rPr lang="fr-FR" sz="3600" b="1" dirty="0">
                <a:solidFill>
                  <a:schemeClr val="accent5">
                    <a:lumMod val="50000"/>
                  </a:schemeClr>
                </a:solidFill>
              </a:rPr>
              <a:t>L’ARBRE DES IDEES</a:t>
            </a:r>
          </a:p>
          <a:p>
            <a:endParaRPr lang="fr-FR" dirty="0"/>
          </a:p>
          <a:p>
            <a:pPr algn="just"/>
            <a:r>
              <a:rPr lang="fr-FR" sz="2800" b="1" dirty="0"/>
              <a:t>Ses multiples branches et couleurs évoquent la richesse des sujets, la diversité des points de vue, des cultures et des disciplines. </a:t>
            </a:r>
          </a:p>
          <a:p>
            <a:pPr algn="just"/>
            <a:endParaRPr lang="fr-FR" sz="2800" b="1" dirty="0"/>
          </a:p>
          <a:p>
            <a:pPr algn="just"/>
            <a:r>
              <a:rPr lang="fr-FR" sz="2800" b="1" dirty="0"/>
              <a:t>L’arbre est vivant et en croissance, comme la réflexion qui se développe au fil des échanges.</a:t>
            </a:r>
          </a:p>
        </p:txBody>
      </p:sp>
    </p:spTree>
    <p:extLst>
      <p:ext uri="{BB962C8B-B14F-4D97-AF65-F5344CB8AC3E}">
        <p14:creationId xmlns:p14="http://schemas.microsoft.com/office/powerpoint/2010/main" val="172370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A735F-5310-C823-FEE5-EC9ADC237BAD}"/>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666CEAE1-6B09-8D9E-C150-AFE20AB114C6}"/>
              </a:ext>
            </a:extLst>
          </p:cNvPr>
          <p:cNvPicPr>
            <a:picLocks noChangeAspect="1"/>
          </p:cNvPicPr>
          <p:nvPr/>
        </p:nvPicPr>
        <p:blipFill>
          <a:blip r:embed="rId2">
            <a:extLst>
              <a:ext uri="{28A0092B-C50C-407E-A947-70E740481C1C}">
                <a14:useLocalDpi xmlns:a14="http://schemas.microsoft.com/office/drawing/2010/main" val="0"/>
              </a:ext>
            </a:extLst>
          </a:blip>
          <a:srcRect l="23015" t="4804" r="22840" b="48454"/>
          <a:stretch>
            <a:fillRect/>
          </a:stretch>
        </p:blipFill>
        <p:spPr>
          <a:xfrm>
            <a:off x="226243" y="269183"/>
            <a:ext cx="5307102" cy="6480000"/>
          </a:xfrm>
          <a:prstGeom prst="rect">
            <a:avLst/>
          </a:prstGeom>
        </p:spPr>
      </p:pic>
      <p:pic>
        <p:nvPicPr>
          <p:cNvPr id="4" name="Image 3">
            <a:extLst>
              <a:ext uri="{FF2B5EF4-FFF2-40B4-BE49-F238E27FC236}">
                <a16:creationId xmlns:a16="http://schemas.microsoft.com/office/drawing/2014/main" id="{AF122D5C-43EF-CC04-F7BD-48F5DE5F27BB}"/>
              </a:ext>
            </a:extLst>
          </p:cNvPr>
          <p:cNvPicPr>
            <a:picLocks noChangeAspect="1"/>
          </p:cNvPicPr>
          <p:nvPr/>
        </p:nvPicPr>
        <p:blipFill>
          <a:blip r:embed="rId3"/>
          <a:srcRect l="8656" r="7920" b="5503"/>
          <a:stretch>
            <a:fillRect/>
          </a:stretch>
        </p:blipFill>
        <p:spPr>
          <a:xfrm>
            <a:off x="4615992" y="1729505"/>
            <a:ext cx="1480008" cy="1699495"/>
          </a:xfrm>
          <a:prstGeom prst="rect">
            <a:avLst/>
          </a:prstGeom>
        </p:spPr>
      </p:pic>
      <p:sp>
        <p:nvSpPr>
          <p:cNvPr id="6" name="ZoneTexte 5">
            <a:extLst>
              <a:ext uri="{FF2B5EF4-FFF2-40B4-BE49-F238E27FC236}">
                <a16:creationId xmlns:a16="http://schemas.microsoft.com/office/drawing/2014/main" id="{24A84F64-EF4E-E0BF-5769-D92315112A0B}"/>
              </a:ext>
            </a:extLst>
          </p:cNvPr>
          <p:cNvSpPr txBox="1"/>
          <p:nvPr/>
        </p:nvSpPr>
        <p:spPr>
          <a:xfrm>
            <a:off x="6306719" y="1245981"/>
            <a:ext cx="5307103" cy="4801314"/>
          </a:xfrm>
          <a:prstGeom prst="rect">
            <a:avLst/>
          </a:prstGeom>
          <a:noFill/>
        </p:spPr>
        <p:txBody>
          <a:bodyPr wrap="square">
            <a:spAutoFit/>
          </a:bodyPr>
          <a:lstStyle/>
          <a:p>
            <a:r>
              <a:rPr lang="fr-FR" sz="3600" b="1" dirty="0">
                <a:solidFill>
                  <a:schemeClr val="accent5">
                    <a:lumMod val="50000"/>
                  </a:schemeClr>
                </a:solidFill>
              </a:rPr>
              <a:t>LE GLOBE TERRESTRE</a:t>
            </a:r>
          </a:p>
          <a:p>
            <a:endParaRPr lang="fr-FR" dirty="0"/>
          </a:p>
          <a:p>
            <a:pPr algn="just"/>
            <a:r>
              <a:rPr lang="fr-FR" sz="2800" b="1" dirty="0"/>
              <a:t>Il rappelle que les réflexions du Cercle concernent le monde dans toutes ses dimensions : humaines, sociales, économiques, culturelles et politiques.</a:t>
            </a:r>
          </a:p>
          <a:p>
            <a:pPr algn="just"/>
            <a:endParaRPr lang="fr-FR" sz="2800" b="1" dirty="0"/>
          </a:p>
          <a:p>
            <a:pPr algn="just"/>
            <a:r>
              <a:rPr lang="fr-FR" sz="2800" b="1" dirty="0"/>
              <a:t>Il invite à garder une vision ouverte et responsable sur les enjeux de notre temps.</a:t>
            </a:r>
          </a:p>
        </p:txBody>
      </p:sp>
    </p:spTree>
    <p:extLst>
      <p:ext uri="{BB962C8B-B14F-4D97-AF65-F5344CB8AC3E}">
        <p14:creationId xmlns:p14="http://schemas.microsoft.com/office/powerpoint/2010/main" val="3802561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BE694-B63D-3B59-CBBB-04956AD3B61D}"/>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250B0313-8F2D-87DE-9469-2D7B17A78732}"/>
              </a:ext>
            </a:extLst>
          </p:cNvPr>
          <p:cNvPicPr>
            <a:picLocks noChangeAspect="1"/>
          </p:cNvPicPr>
          <p:nvPr/>
        </p:nvPicPr>
        <p:blipFill>
          <a:blip r:embed="rId2">
            <a:extLst>
              <a:ext uri="{28A0092B-C50C-407E-A947-70E740481C1C}">
                <a14:useLocalDpi xmlns:a14="http://schemas.microsoft.com/office/drawing/2010/main" val="0"/>
              </a:ext>
            </a:extLst>
          </a:blip>
          <a:srcRect l="23015" t="4804" r="22840" b="48454"/>
          <a:stretch>
            <a:fillRect/>
          </a:stretch>
        </p:blipFill>
        <p:spPr>
          <a:xfrm>
            <a:off x="226243" y="269183"/>
            <a:ext cx="5307100" cy="6480000"/>
          </a:xfrm>
          <a:prstGeom prst="rect">
            <a:avLst/>
          </a:prstGeom>
        </p:spPr>
      </p:pic>
      <p:pic>
        <p:nvPicPr>
          <p:cNvPr id="2" name="Image 1">
            <a:extLst>
              <a:ext uri="{FF2B5EF4-FFF2-40B4-BE49-F238E27FC236}">
                <a16:creationId xmlns:a16="http://schemas.microsoft.com/office/drawing/2014/main" id="{6AB90EE7-2130-7AE5-AF21-585DBA826504}"/>
              </a:ext>
            </a:extLst>
          </p:cNvPr>
          <p:cNvPicPr>
            <a:picLocks noChangeAspect="1"/>
          </p:cNvPicPr>
          <p:nvPr/>
        </p:nvPicPr>
        <p:blipFill>
          <a:blip r:embed="rId2">
            <a:extLst>
              <a:ext uri="{28A0092B-C50C-407E-A947-70E740481C1C}">
                <a14:useLocalDpi xmlns:a14="http://schemas.microsoft.com/office/drawing/2010/main" val="0"/>
              </a:ext>
            </a:extLst>
          </a:blip>
          <a:srcRect l="9264" t="83748" r="85307" b="12089"/>
          <a:stretch>
            <a:fillRect/>
          </a:stretch>
        </p:blipFill>
        <p:spPr>
          <a:xfrm>
            <a:off x="4741846" y="1709183"/>
            <a:ext cx="1582993" cy="1800000"/>
          </a:xfrm>
          <a:prstGeom prst="rect">
            <a:avLst/>
          </a:prstGeom>
        </p:spPr>
      </p:pic>
      <p:sp>
        <p:nvSpPr>
          <p:cNvPr id="6" name="ZoneTexte 5">
            <a:extLst>
              <a:ext uri="{FF2B5EF4-FFF2-40B4-BE49-F238E27FC236}">
                <a16:creationId xmlns:a16="http://schemas.microsoft.com/office/drawing/2014/main" id="{6BDA3AE5-3DB7-72A1-E706-D80066F557EA}"/>
              </a:ext>
            </a:extLst>
          </p:cNvPr>
          <p:cNvSpPr txBox="1"/>
          <p:nvPr/>
        </p:nvSpPr>
        <p:spPr>
          <a:xfrm>
            <a:off x="6363093" y="1769115"/>
            <a:ext cx="5398011" cy="3939540"/>
          </a:xfrm>
          <a:prstGeom prst="rect">
            <a:avLst/>
          </a:prstGeom>
          <a:noFill/>
        </p:spPr>
        <p:txBody>
          <a:bodyPr wrap="square">
            <a:spAutoFit/>
          </a:bodyPr>
          <a:lstStyle/>
          <a:p>
            <a:pPr algn="ctr"/>
            <a:r>
              <a:rPr lang="fr-FR" sz="3600" b="1" dirty="0">
                <a:solidFill>
                  <a:schemeClr val="accent5">
                    <a:lumMod val="50000"/>
                  </a:schemeClr>
                </a:solidFill>
              </a:rPr>
              <a:t>LE GROUPE DE PERSONNES</a:t>
            </a:r>
          </a:p>
          <a:p>
            <a:endParaRPr lang="fr-FR" dirty="0"/>
          </a:p>
          <a:p>
            <a:pPr algn="just"/>
            <a:r>
              <a:rPr lang="fr-FR" sz="2800" b="1" dirty="0"/>
              <a:t>Tourné vers l’avenir, il symbolise la dimension collective du Cercle.</a:t>
            </a:r>
            <a:br>
              <a:rPr lang="fr-FR" sz="2800" b="1" dirty="0"/>
            </a:br>
            <a:br>
              <a:rPr lang="fr-FR" sz="2800" b="1" dirty="0"/>
            </a:br>
            <a:r>
              <a:rPr lang="fr-FR" sz="2800" b="1" dirty="0"/>
              <a:t>Chacun est invité à participer, à écouter et à contribuer pour faire progresser la compréhension commune.</a:t>
            </a:r>
          </a:p>
        </p:txBody>
      </p:sp>
    </p:spTree>
    <p:extLst>
      <p:ext uri="{BB962C8B-B14F-4D97-AF65-F5344CB8AC3E}">
        <p14:creationId xmlns:p14="http://schemas.microsoft.com/office/powerpoint/2010/main" val="219287527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353</TotalTime>
  <Words>330</Words>
  <Application>Microsoft Office PowerPoint</Application>
  <PresentationFormat>Grand écran</PresentationFormat>
  <Paragraphs>40</Paragraphs>
  <Slides>11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Gilbert L'HOMME</dc:creator>
  <cp:lastModifiedBy>Gilbert L'HOMME</cp:lastModifiedBy>
  <cp:revision>32</cp:revision>
  <dcterms:created xsi:type="dcterms:W3CDTF">2026-06-18T13:41:47Z</dcterms:created>
  <dcterms:modified xsi:type="dcterms:W3CDTF">2026-08-13T07:18:53Z</dcterms:modified>
</cp:coreProperties>
</file>